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40" r:id="rId76"/>
    <p:sldId id="33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41" r:id="rId87"/>
    <p:sldId id="342" r:id="rId88"/>
    <p:sldId id="343" r:id="rId89"/>
    <p:sldId id="344" r:id="rId90"/>
    <p:sldId id="345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5932" autoAdjust="0"/>
  </p:normalViewPr>
  <p:slideViewPr>
    <p:cSldViewPr>
      <p:cViewPr varScale="1">
        <p:scale>
          <a:sx n="106" d="100"/>
          <a:sy n="106" d="100"/>
        </p:scale>
        <p:origin x="17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7500" t="25000" r="11250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6875" t="26000" r="11250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8125" t="23000" r="1062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8125" t="26000" r="11875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8125" t="27000" r="1187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7500" t="24000" r="1062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7500" t="24000" r="11250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9375" t="27000" r="1187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7500" t="26000" r="1187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7500" t="25000" r="11250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72FD08-CF4A-1DA3-F0B5-BE12D4DD6531}"/>
              </a:ext>
            </a:extLst>
          </p:cNvPr>
          <p:cNvSpPr txBox="1"/>
          <p:nvPr/>
        </p:nvSpPr>
        <p:spPr>
          <a:xfrm>
            <a:off x="685800" y="1447800"/>
            <a:ext cx="7543800" cy="255454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3200" dirty="0"/>
              <a:t>بیمارستان پیامبراعظم ص قشم </a:t>
            </a:r>
          </a:p>
          <a:p>
            <a:pPr algn="ctr"/>
            <a:r>
              <a:rPr lang="fa-IR" sz="3200" dirty="0"/>
              <a:t>خدیجه سیاسرنژاد</a:t>
            </a:r>
          </a:p>
          <a:p>
            <a:pPr algn="ctr"/>
            <a:r>
              <a:rPr lang="fa-IR" sz="3200" dirty="0"/>
              <a:t> کارشناس پرستاری دبیرکمیته ترویج تغذیه با شیر مادر</a:t>
            </a:r>
          </a:p>
          <a:p>
            <a:pPr algn="ctr"/>
            <a:r>
              <a:rPr lang="fa-IR" sz="3200" dirty="0"/>
              <a:t>پائیز 1402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425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7500" t="26000" r="1062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6875" t="23000" r="10625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7500" t="26000" r="10000" b="1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8125" t="25000" r="11250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6875" t="24000" r="12500" b="1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6875" t="24000" r="10625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36875" t="24000" r="12500" b="1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7500" t="23000" r="12500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36875" t="24000" r="12500" b="1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6875" t="24000" r="12500" b="1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289" t="3571" r="13639" b="178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37500" t="24000" r="11250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36875" t="24000" r="12500" b="1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6875" t="21000" r="1312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6875" t="21000" r="1250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7500" t="21000" r="1250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36875" t="22000" r="1250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36875" t="21000" r="1250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36875" t="21000" r="12500" b="2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1875" t="5000" r="7500" b="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1875" t="3000" r="8750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0625" r="13750" b="1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2500" t="4000" r="7500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4375" t="21000" r="13125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4375" t="17000" r="7500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15000" t="8000" r="4375" b="1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1250" t="15000" r="5625" b="1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3125" t="5000" r="5000" b="1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23125" t="16000" r="5000" b="1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16875" t="3000" r="4375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15000" t="7000" r="3750" b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16875" t="6000" r="4375" b="1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500" r="13750" b="1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 l="38125" t="20000" r="10000" b="2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36875" t="22000" r="1125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37500" t="22000" r="11250" b="2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38125" t="23000" r="1125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36875" t="20000" r="11875" b="2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37500" t="21000" r="1062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37500" t="23000" r="1187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37500" t="22000" r="1187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38125" t="21000" r="1187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36875" t="22000" r="1062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6250" r="11875" b="1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37500" t="21000" r="11250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37500" t="21000" r="1062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37500" t="21000" r="11875" b="2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37500" t="22000" r="1125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38125" t="21000" r="1125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36875" t="21000" r="10000" b="1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37500" t="22000" r="1125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38125" t="37000" r="11875" b="7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38125" t="22000" r="1062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36875" t="21000" r="1000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6250" t="22000" r="11875" b="19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37500" t="21000" r="1125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37500" t="22000" r="1187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36875" t="21000" r="1000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l="37500" t="21000" r="10625" b="21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l="37500" t="21000" r="1062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36875" t="20000" r="1062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38125" t="20000" r="1062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37500" t="20000" r="1062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l="36875" t="21000" r="1187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38125" t="21000" r="1125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8125" t="28000" r="1187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38125" t="21000" r="10625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 l="36875" t="23000" r="1062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38750" t="23000" r="1250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 l="37500" t="20000" r="1125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l="37500" t="21000" r="11250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l="36875" t="21000" r="10625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36875" t="20000" r="11250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36875" t="20000" r="10000" b="2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37500" t="20000" r="10625" b="2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36875" t="20000" r="10000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8750" t="26000" r="11875" b="2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 descr="30+ اسلاید تشکر و عکس پایانی پاورپوینت (کاملاً رایگان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4" name="AutoShape 4" descr="30+ اسلاید تشکر و عکس پایانی پاورپوینت (کاملاً رایگان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6" name="AutoShape 6" descr="30+ اسلاید تشکر و عکس پایانی پاورپوینت (کاملاً رایگان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8" name="AutoShape 8" descr="https://jeebstore.com/wp-content/uploads/2023/03/Slide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2"/>
          <a:srcRect l="14504" t="23000" r="15267" b="1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17</Words>
  <Application>Microsoft Office PowerPoint</Application>
  <PresentationFormat>On-screen Show (4:3)</PresentationFormat>
  <Paragraphs>4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</dc:creator>
  <cp:lastModifiedBy>REYHANI</cp:lastModifiedBy>
  <cp:revision>22</cp:revision>
  <dcterms:created xsi:type="dcterms:W3CDTF">2006-08-16T00:00:00Z</dcterms:created>
  <dcterms:modified xsi:type="dcterms:W3CDTF">2024-01-29T12:54:15Z</dcterms:modified>
</cp:coreProperties>
</file>